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4"/>
  </p:notesMasterIdLst>
  <p:sldIdLst>
    <p:sldId id="256" r:id="rId5"/>
    <p:sldId id="262" r:id="rId6"/>
    <p:sldId id="271" r:id="rId7"/>
    <p:sldId id="272" r:id="rId8"/>
    <p:sldId id="266" r:id="rId9"/>
    <p:sldId id="273" r:id="rId10"/>
    <p:sldId id="267" r:id="rId11"/>
    <p:sldId id="268" r:id="rId12"/>
    <p:sldId id="270"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86" autoAdjust="0"/>
    <p:restoredTop sz="94660"/>
  </p:normalViewPr>
  <p:slideViewPr>
    <p:cSldViewPr snapToGrid="0">
      <p:cViewPr>
        <p:scale>
          <a:sx n="50" d="100"/>
          <a:sy n="50" d="100"/>
        </p:scale>
        <p:origin x="1156" y="4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ija Gundala" userId="dc27541b3739edef" providerId="LiveId" clId="{F6DDF614-8CCD-4AF6-8D66-E9EA9E92C436}"/>
    <pc:docChg chg="undo custSel addSld delSld modSld sldOrd">
      <pc:chgData name="Srija Gundala" userId="dc27541b3739edef" providerId="LiveId" clId="{F6DDF614-8CCD-4AF6-8D66-E9EA9E92C436}" dt="2024-06-06T17:11:30.920" v="85" actId="1076"/>
      <pc:docMkLst>
        <pc:docMk/>
      </pc:docMkLst>
      <pc:sldChg chg="addSp delSp modSp del">
        <pc:chgData name="Srija Gundala" userId="dc27541b3739edef" providerId="LiveId" clId="{F6DDF614-8CCD-4AF6-8D66-E9EA9E92C436}" dt="2024-06-06T16:29:43.755" v="31" actId="2696"/>
        <pc:sldMkLst>
          <pc:docMk/>
          <pc:sldMk cId="2780481952" sldId="264"/>
        </pc:sldMkLst>
        <pc:picChg chg="add mod">
          <ac:chgData name="Srija Gundala" userId="dc27541b3739edef" providerId="LiveId" clId="{F6DDF614-8CCD-4AF6-8D66-E9EA9E92C436}" dt="2024-06-06T16:26:42.607" v="8" actId="1076"/>
          <ac:picMkLst>
            <pc:docMk/>
            <pc:sldMk cId="2780481952" sldId="264"/>
            <ac:picMk id="2" creationId="{915009FF-D45E-2843-C080-E835FDD812AB}"/>
          </ac:picMkLst>
        </pc:picChg>
        <pc:picChg chg="add del mod">
          <ac:chgData name="Srija Gundala" userId="dc27541b3739edef" providerId="LiveId" clId="{F6DDF614-8CCD-4AF6-8D66-E9EA9E92C436}" dt="2024-06-06T16:25:37.277" v="5" actId="478"/>
          <ac:picMkLst>
            <pc:docMk/>
            <pc:sldMk cId="2780481952" sldId="264"/>
            <ac:picMk id="1026" creationId="{61F1C289-3A3E-4678-0414-D0755E0C7C17}"/>
          </ac:picMkLst>
        </pc:picChg>
        <pc:picChg chg="del">
          <ac:chgData name="Srija Gundala" userId="dc27541b3739edef" providerId="LiveId" clId="{F6DDF614-8CCD-4AF6-8D66-E9EA9E92C436}" dt="2024-06-06T16:25:12.704" v="0" actId="478"/>
          <ac:picMkLst>
            <pc:docMk/>
            <pc:sldMk cId="2780481952" sldId="264"/>
            <ac:picMk id="1028" creationId="{89D544D7-AA29-CCBE-B67D-66B9759004BE}"/>
          </ac:picMkLst>
        </pc:picChg>
      </pc:sldChg>
      <pc:sldChg chg="addSp delSp modSp mod">
        <pc:chgData name="Srija Gundala" userId="dc27541b3739edef" providerId="LiveId" clId="{F6DDF614-8CCD-4AF6-8D66-E9EA9E92C436}" dt="2024-06-06T17:11:30.920" v="85" actId="1076"/>
        <pc:sldMkLst>
          <pc:docMk/>
          <pc:sldMk cId="4201912979" sldId="266"/>
        </pc:sldMkLst>
        <pc:spChg chg="del">
          <ac:chgData name="Srija Gundala" userId="dc27541b3739edef" providerId="LiveId" clId="{F6DDF614-8CCD-4AF6-8D66-E9EA9E92C436}" dt="2024-06-06T17:02:37.370" v="71" actId="478"/>
          <ac:spMkLst>
            <pc:docMk/>
            <pc:sldMk cId="4201912979" sldId="266"/>
            <ac:spMk id="10" creationId="{E2369404-98D7-262E-2F2B-88F127E3E074}"/>
          </ac:spMkLst>
        </pc:spChg>
        <pc:picChg chg="del">
          <ac:chgData name="Srija Gundala" userId="dc27541b3739edef" providerId="LiveId" clId="{F6DDF614-8CCD-4AF6-8D66-E9EA9E92C436}" dt="2024-06-06T17:02:39.883" v="72" actId="478"/>
          <ac:picMkLst>
            <pc:docMk/>
            <pc:sldMk cId="4201912979" sldId="266"/>
            <ac:picMk id="11" creationId="{4FB63703-21B5-AD72-915C-001D4978140C}"/>
          </ac:picMkLst>
        </pc:picChg>
        <pc:picChg chg="add mod">
          <ac:chgData name="Srija Gundala" userId="dc27541b3739edef" providerId="LiveId" clId="{F6DDF614-8CCD-4AF6-8D66-E9EA9E92C436}" dt="2024-06-06T17:11:30.920" v="85" actId="1076"/>
          <ac:picMkLst>
            <pc:docMk/>
            <pc:sldMk cId="4201912979" sldId="266"/>
            <ac:picMk id="4098" creationId="{2E49669E-17C3-1DF2-A68D-5F2BDC83E559}"/>
          </ac:picMkLst>
        </pc:picChg>
        <pc:picChg chg="add mod">
          <ac:chgData name="Srija Gundala" userId="dc27541b3739edef" providerId="LiveId" clId="{F6DDF614-8CCD-4AF6-8D66-E9EA9E92C436}" dt="2024-06-06T17:04:04.967" v="84" actId="1076"/>
          <ac:picMkLst>
            <pc:docMk/>
            <pc:sldMk cId="4201912979" sldId="266"/>
            <ac:picMk id="4100" creationId="{9CEA8DC5-44B4-AB3A-87C1-F5B10D093CDC}"/>
          </ac:picMkLst>
        </pc:picChg>
      </pc:sldChg>
      <pc:sldChg chg="modSp mod">
        <pc:chgData name="Srija Gundala" userId="dc27541b3739edef" providerId="LiveId" clId="{F6DDF614-8CCD-4AF6-8D66-E9EA9E92C436}" dt="2024-06-06T16:44:51.440" v="56" actId="20577"/>
        <pc:sldMkLst>
          <pc:docMk/>
          <pc:sldMk cId="245236284" sldId="267"/>
        </pc:sldMkLst>
        <pc:spChg chg="mod">
          <ac:chgData name="Srija Gundala" userId="dc27541b3739edef" providerId="LiveId" clId="{F6DDF614-8CCD-4AF6-8D66-E9EA9E92C436}" dt="2024-06-06T16:44:51.440" v="56" actId="20577"/>
          <ac:spMkLst>
            <pc:docMk/>
            <pc:sldMk cId="245236284" sldId="267"/>
            <ac:spMk id="3" creationId="{4005FBEF-CB36-364F-1758-A4E3D0C3E238}"/>
          </ac:spMkLst>
        </pc:spChg>
      </pc:sldChg>
      <pc:sldChg chg="addSp delSp modSp add mod ord">
        <pc:chgData name="Srija Gundala" userId="dc27541b3739edef" providerId="LiveId" clId="{F6DDF614-8CCD-4AF6-8D66-E9EA9E92C436}" dt="2024-06-06T16:48:29.569" v="58"/>
        <pc:sldMkLst>
          <pc:docMk/>
          <pc:sldMk cId="3993418190" sldId="271"/>
        </pc:sldMkLst>
        <pc:spChg chg="add del">
          <ac:chgData name="Srija Gundala" userId="dc27541b3739edef" providerId="LiveId" clId="{F6DDF614-8CCD-4AF6-8D66-E9EA9E92C436}" dt="2024-06-06T16:27:30.638" v="17" actId="22"/>
          <ac:spMkLst>
            <pc:docMk/>
            <pc:sldMk cId="3993418190" sldId="271"/>
            <ac:spMk id="3" creationId="{5B3545A5-BFF6-D9BF-4C73-733876C9E80A}"/>
          </ac:spMkLst>
        </pc:spChg>
        <pc:spChg chg="add del">
          <ac:chgData name="Srija Gundala" userId="dc27541b3739edef" providerId="LiveId" clId="{F6DDF614-8CCD-4AF6-8D66-E9EA9E92C436}" dt="2024-06-06T16:27:32.680" v="19" actId="22"/>
          <ac:spMkLst>
            <pc:docMk/>
            <pc:sldMk cId="3993418190" sldId="271"/>
            <ac:spMk id="5" creationId="{BD7C42A7-6788-5985-A458-E3B1C608B912}"/>
          </ac:spMkLst>
        </pc:spChg>
        <pc:spChg chg="add mod">
          <ac:chgData name="Srija Gundala" userId="dc27541b3739edef" providerId="LiveId" clId="{F6DDF614-8CCD-4AF6-8D66-E9EA9E92C436}" dt="2024-06-06T16:32:28.178" v="37" actId="207"/>
          <ac:spMkLst>
            <pc:docMk/>
            <pc:sldMk cId="3993418190" sldId="271"/>
            <ac:spMk id="7" creationId="{10B5CBE8-9C86-089D-8A1B-D512BBC99D52}"/>
          </ac:spMkLst>
        </pc:spChg>
        <pc:spChg chg="add mod">
          <ac:chgData name="Srija Gundala" userId="dc27541b3739edef" providerId="LiveId" clId="{F6DDF614-8CCD-4AF6-8D66-E9EA9E92C436}" dt="2024-06-06T16:30:20.667" v="33" actId="1076"/>
          <ac:spMkLst>
            <pc:docMk/>
            <pc:sldMk cId="3993418190" sldId="271"/>
            <ac:spMk id="8" creationId="{DF041310-3D4E-0FB5-0A39-B94D4E8B43C3}"/>
          </ac:spMkLst>
        </pc:spChg>
        <pc:spChg chg="add mod">
          <ac:chgData name="Srija Gundala" userId="dc27541b3739edef" providerId="LiveId" clId="{F6DDF614-8CCD-4AF6-8D66-E9EA9E92C436}" dt="2024-06-06T16:30:36.870" v="35" actId="207"/>
          <ac:spMkLst>
            <pc:docMk/>
            <pc:sldMk cId="3993418190" sldId="271"/>
            <ac:spMk id="9" creationId="{7E900359-3940-915A-B88B-FAC38E7898BE}"/>
          </ac:spMkLst>
        </pc:spChg>
        <pc:spChg chg="del">
          <ac:chgData name="Srija Gundala" userId="dc27541b3739edef" providerId="LiveId" clId="{F6DDF614-8CCD-4AF6-8D66-E9EA9E92C436}" dt="2024-06-06T16:26:58.828" v="11" actId="478"/>
          <ac:spMkLst>
            <pc:docMk/>
            <pc:sldMk cId="3993418190" sldId="271"/>
            <ac:spMk id="12" creationId="{74C6EA93-E2BF-83A7-7714-B1D1B6AD12C0}"/>
          </ac:spMkLst>
        </pc:spChg>
        <pc:spChg chg="del">
          <ac:chgData name="Srija Gundala" userId="dc27541b3739edef" providerId="LiveId" clId="{F6DDF614-8CCD-4AF6-8D66-E9EA9E92C436}" dt="2024-06-06T16:27:02.470" v="12" actId="478"/>
          <ac:spMkLst>
            <pc:docMk/>
            <pc:sldMk cId="3993418190" sldId="271"/>
            <ac:spMk id="13" creationId="{37EAA0AC-2666-F40A-CCA9-2AE01740D04A}"/>
          </ac:spMkLst>
        </pc:spChg>
        <pc:spChg chg="del">
          <ac:chgData name="Srija Gundala" userId="dc27541b3739edef" providerId="LiveId" clId="{F6DDF614-8CCD-4AF6-8D66-E9EA9E92C436}" dt="2024-06-06T16:26:55.441" v="10" actId="478"/>
          <ac:spMkLst>
            <pc:docMk/>
            <pc:sldMk cId="3993418190" sldId="271"/>
            <ac:spMk id="15" creationId="{5ADE3FD6-1667-46EF-021F-13C75F711183}"/>
          </ac:spMkLst>
        </pc:spChg>
        <pc:picChg chg="add mod">
          <ac:chgData name="Srija Gundala" userId="dc27541b3739edef" providerId="LiveId" clId="{F6DDF614-8CCD-4AF6-8D66-E9EA9E92C436}" dt="2024-06-06T16:27:15.841" v="15" actId="14100"/>
          <ac:picMkLst>
            <pc:docMk/>
            <pc:sldMk cId="3993418190" sldId="271"/>
            <ac:picMk id="2050" creationId="{78AF9D86-0029-46AC-B44D-F078CCCF2941}"/>
          </ac:picMkLst>
        </pc:picChg>
      </pc:sldChg>
      <pc:sldChg chg="addSp delSp modSp add mod">
        <pc:chgData name="Srija Gundala" userId="dc27541b3739edef" providerId="LiveId" clId="{F6DDF614-8CCD-4AF6-8D66-E9EA9E92C436}" dt="2024-06-06T16:55:44.793" v="69" actId="14100"/>
        <pc:sldMkLst>
          <pc:docMk/>
          <pc:sldMk cId="4018283943" sldId="272"/>
        </pc:sldMkLst>
        <pc:spChg chg="del">
          <ac:chgData name="Srija Gundala" userId="dc27541b3739edef" providerId="LiveId" clId="{F6DDF614-8CCD-4AF6-8D66-E9EA9E92C436}" dt="2024-06-06T16:37:45.146" v="42" actId="478"/>
          <ac:spMkLst>
            <pc:docMk/>
            <pc:sldMk cId="4018283943" sldId="272"/>
            <ac:spMk id="7" creationId="{10B5CBE8-9C86-089D-8A1B-D512BBC99D52}"/>
          </ac:spMkLst>
        </pc:spChg>
        <pc:spChg chg="del mod">
          <ac:chgData name="Srija Gundala" userId="dc27541b3739edef" providerId="LiveId" clId="{F6DDF614-8CCD-4AF6-8D66-E9EA9E92C436}" dt="2024-06-06T16:37:35.793" v="40" actId="478"/>
          <ac:spMkLst>
            <pc:docMk/>
            <pc:sldMk cId="4018283943" sldId="272"/>
            <ac:spMk id="8" creationId="{DF041310-3D4E-0FB5-0A39-B94D4E8B43C3}"/>
          </ac:spMkLst>
        </pc:spChg>
        <pc:spChg chg="del">
          <ac:chgData name="Srija Gundala" userId="dc27541b3739edef" providerId="LiveId" clId="{F6DDF614-8CCD-4AF6-8D66-E9EA9E92C436}" dt="2024-06-06T16:37:40.269" v="41" actId="478"/>
          <ac:spMkLst>
            <pc:docMk/>
            <pc:sldMk cId="4018283943" sldId="272"/>
            <ac:spMk id="9" creationId="{7E900359-3940-915A-B88B-FAC38E7898BE}"/>
          </ac:spMkLst>
        </pc:spChg>
        <pc:picChg chg="del">
          <ac:chgData name="Srija Gundala" userId="dc27541b3739edef" providerId="LiveId" clId="{F6DDF614-8CCD-4AF6-8D66-E9EA9E92C436}" dt="2024-06-06T16:37:46.696" v="43" actId="478"/>
          <ac:picMkLst>
            <pc:docMk/>
            <pc:sldMk cId="4018283943" sldId="272"/>
            <ac:picMk id="2050" creationId="{78AF9D86-0029-46AC-B44D-F078CCCF2941}"/>
          </ac:picMkLst>
        </pc:picChg>
        <pc:picChg chg="add del">
          <ac:chgData name="Srija Gundala" userId="dc27541b3739edef" providerId="LiveId" clId="{F6DDF614-8CCD-4AF6-8D66-E9EA9E92C436}" dt="2024-06-06T16:37:49.205" v="45" actId="478"/>
          <ac:picMkLst>
            <pc:docMk/>
            <pc:sldMk cId="4018283943" sldId="272"/>
            <ac:picMk id="3074" creationId="{795EBC9B-6862-AE64-96D5-D3554E1DD7AD}"/>
          </ac:picMkLst>
        </pc:picChg>
        <pc:picChg chg="add del mod">
          <ac:chgData name="Srija Gundala" userId="dc27541b3739edef" providerId="LiveId" clId="{F6DDF614-8CCD-4AF6-8D66-E9EA9E92C436}" dt="2024-06-06T16:42:12.418" v="49" actId="478"/>
          <ac:picMkLst>
            <pc:docMk/>
            <pc:sldMk cId="4018283943" sldId="272"/>
            <ac:picMk id="3076" creationId="{AA22B313-4836-83B0-3451-29D59D683829}"/>
          </ac:picMkLst>
        </pc:picChg>
        <pc:picChg chg="add del mod">
          <ac:chgData name="Srija Gundala" userId="dc27541b3739edef" providerId="LiveId" clId="{F6DDF614-8CCD-4AF6-8D66-E9EA9E92C436}" dt="2024-06-06T16:54:47.674" v="60" actId="478"/>
          <ac:picMkLst>
            <pc:docMk/>
            <pc:sldMk cId="4018283943" sldId="272"/>
            <ac:picMk id="3078" creationId="{6418F592-4CC5-360C-BE23-460540B437F2}"/>
          </ac:picMkLst>
        </pc:picChg>
        <pc:picChg chg="add del">
          <ac:chgData name="Srija Gundala" userId="dc27541b3739edef" providerId="LiveId" clId="{F6DDF614-8CCD-4AF6-8D66-E9EA9E92C436}" dt="2024-06-06T16:54:47.674" v="60" actId="478"/>
          <ac:picMkLst>
            <pc:docMk/>
            <pc:sldMk cId="4018283943" sldId="272"/>
            <ac:picMk id="3080" creationId="{1FD389BA-420F-225F-B57B-8AD1073F9EFB}"/>
          </ac:picMkLst>
        </pc:picChg>
        <pc:picChg chg="add del mod">
          <ac:chgData name="Srija Gundala" userId="dc27541b3739edef" providerId="LiveId" clId="{F6DDF614-8CCD-4AF6-8D66-E9EA9E92C436}" dt="2024-06-06T16:55:04.151" v="64" actId="478"/>
          <ac:picMkLst>
            <pc:docMk/>
            <pc:sldMk cId="4018283943" sldId="272"/>
            <ac:picMk id="3082" creationId="{2B5AFDAE-3090-0EC1-A643-FCF72DD5F413}"/>
          </ac:picMkLst>
        </pc:picChg>
        <pc:picChg chg="add mod">
          <ac:chgData name="Srija Gundala" userId="dc27541b3739edef" providerId="LiveId" clId="{F6DDF614-8CCD-4AF6-8D66-E9EA9E92C436}" dt="2024-06-06T16:55:44.793" v="69" actId="14100"/>
          <ac:picMkLst>
            <pc:docMk/>
            <pc:sldMk cId="4018283943" sldId="272"/>
            <ac:picMk id="3084" creationId="{E4A15038-E699-9C9B-299B-B5C28E7264B7}"/>
          </ac:picMkLst>
        </pc:picChg>
      </pc:sldChg>
      <pc:sldChg chg="add">
        <pc:chgData name="Srija Gundala" userId="dc27541b3739edef" providerId="LiveId" clId="{F6DDF614-8CCD-4AF6-8D66-E9EA9E92C436}" dt="2024-06-06T17:02:32.187" v="70" actId="2890"/>
        <pc:sldMkLst>
          <pc:docMk/>
          <pc:sldMk cId="307394142" sldId="27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66E302-901B-4EC5-8063-F4475DEAA8C8}" type="datetimeFigureOut">
              <a:rPr lang="en-US" smtClean="0"/>
              <a:t>6/6/2024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6B3765-1535-41FB-A927-AAD2D1E85382}" type="slidenum">
              <a:rPr lang="en-US" smtClean="0"/>
              <a:t>‹#›</a:t>
            </a:fld>
            <a:endParaRPr lang="en-US" dirty="0"/>
          </a:p>
        </p:txBody>
      </p:sp>
    </p:spTree>
    <p:extLst>
      <p:ext uri="{BB962C8B-B14F-4D97-AF65-F5344CB8AC3E}">
        <p14:creationId xmlns:p14="http://schemas.microsoft.com/office/powerpoint/2010/main" val="3170152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1CAFE9EF-BFD3-43EA-A868-783EE64D3026}" type="datetime1">
              <a:rPr lang="en-US" smtClean="0"/>
              <a:t>6/6/2024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715DF4-6503-424C-B89D-B31483AF0BFD}" type="datetime1">
              <a:rPr lang="en-US" smtClean="0"/>
              <a:t>6/6/2024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BEE408-CEE3-4069-B613-CB32C19D6587}" type="datetime1">
              <a:rPr lang="en-US" smtClean="0"/>
              <a:t>6/6/2024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680C5-3949-48B3-AAD0-C6AC4D6634A8}" type="datetime1">
              <a:rPr lang="en-US" smtClean="0"/>
              <a:t>6/6/2024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451F9A-4BC0-4BDC-9C0A-439930D3F628}" type="datetime1">
              <a:rPr lang="en-US" smtClean="0"/>
              <a:t>6/6/2024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C190EB-8738-400A-AFF7-6D1DEC6B76AF}" type="datetime1">
              <a:rPr lang="en-US" smtClean="0"/>
              <a:t>6/6/2024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4A0F0B9-B198-4467-8481-337D4552AC07}" type="datetime1">
              <a:rPr lang="en-US" smtClean="0"/>
              <a:t>6/6/2024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A7E8C0-DCD6-4618-824E-E5B47E37F774}" type="datetime1">
              <a:rPr lang="en-US" smtClean="0"/>
              <a:t>6/6/2024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C6133B-A04A-40C7-999B-6B964B69F57E}" type="datetime1">
              <a:rPr lang="en-US" smtClean="0"/>
              <a:t>6/6/2024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466FB9-D28B-49B1-96AA-2DC4A0B82672}" type="datetime1">
              <a:rPr lang="en-US" smtClean="0"/>
              <a:t>6/6/2024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763742-95DB-4727-9E2D-E67133874C57}" type="datetime1">
              <a:rPr lang="en-US" smtClean="0"/>
              <a:t>6/6/2024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8F4C757-AC18-4BD4-B58D-C09C7F56266E}" type="datetime1">
              <a:rPr lang="en-US" smtClean="0"/>
              <a:t>6/6/2024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5A06CBA-D419-41FA-8B3E-D17E24A5F335}" type="datetime1">
              <a:rPr lang="en-US" smtClean="0"/>
              <a:t>6/6/2024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24B8EF-695A-4D91-86E6-BD3ABF986DC6}" type="datetime1">
              <a:rPr lang="en-US" smtClean="0"/>
              <a:t>6/6/2024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49A1DA-1075-4AB6-9AFC-9045E23C9F15}" type="datetime1">
              <a:rPr lang="en-US" smtClean="0"/>
              <a:t>6/6/2024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423360-0F07-4AD4-AAF8-61579BDE5A02}" type="datetime1">
              <a:rPr lang="en-US" smtClean="0"/>
              <a:t>6/6/2024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35D3E4-AEF6-4C0D-955F-4975ADE12833}" type="datetime1">
              <a:rPr lang="en-US" smtClean="0"/>
              <a:t>6/6/2024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F096B060-2D6F-430E-A017-FCCC5AF2AC19}" type="datetime1">
              <a:rPr lang="en-US" smtClean="0"/>
              <a:t>6/6/2024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3">
            <a:alphaModFix amt="41000"/>
          </a:blip>
          <a:srcRect l="9091" t="3462" b="19929"/>
          <a:stretch/>
        </p:blipFill>
        <p:spPr>
          <a:xfrm>
            <a:off x="20" y="1"/>
            <a:ext cx="12191980" cy="6858000"/>
          </a:xfrm>
          <a:prstGeom prst="rect">
            <a:avLst/>
          </a:prstGeom>
        </p:spPr>
      </p:pic>
      <p:sp>
        <p:nvSpPr>
          <p:cNvPr id="3" name="Subtitle 2">
            <a:extLst>
              <a:ext uri="{FF2B5EF4-FFF2-40B4-BE49-F238E27FC236}">
                <a16:creationId xmlns:a16="http://schemas.microsoft.com/office/drawing/2014/main" id="{516A0C15-5BB2-41A2-BD46-E18F635D59B0}"/>
              </a:ext>
            </a:extLst>
          </p:cNvPr>
          <p:cNvSpPr>
            <a:spLocks noGrp="1"/>
          </p:cNvSpPr>
          <p:nvPr>
            <p:ph type="subTitle" idx="1"/>
          </p:nvPr>
        </p:nvSpPr>
        <p:spPr>
          <a:xfrm>
            <a:off x="2209799" y="3694375"/>
            <a:ext cx="9144000" cy="754025"/>
          </a:xfrm>
        </p:spPr>
        <p:txBody>
          <a:bodyPr>
            <a:normAutofit/>
          </a:bodyPr>
          <a:lstStyle/>
          <a:p>
            <a:r>
              <a:rPr lang="en-IN" dirty="0"/>
              <a:t>Silent Depths</a:t>
            </a:r>
            <a:endParaRPr lang="en-US" dirty="0"/>
          </a:p>
        </p:txBody>
      </p:sp>
      <p:sp>
        <p:nvSpPr>
          <p:cNvPr id="2" name="Title 1">
            <a:extLst>
              <a:ext uri="{FF2B5EF4-FFF2-40B4-BE49-F238E27FC236}">
                <a16:creationId xmlns:a16="http://schemas.microsoft.com/office/drawing/2014/main" id="{AF6636B6-A233-459A-95E5-DFBD46F360BC}"/>
              </a:ext>
            </a:extLst>
          </p:cNvPr>
          <p:cNvSpPr>
            <a:spLocks noGrp="1"/>
          </p:cNvSpPr>
          <p:nvPr>
            <p:ph type="ctrTitle"/>
          </p:nvPr>
        </p:nvSpPr>
        <p:spPr>
          <a:xfrm>
            <a:off x="2209800" y="4464028"/>
            <a:ext cx="9144000" cy="1641490"/>
          </a:xfrm>
        </p:spPr>
        <p:txBody>
          <a:bodyPr>
            <a:normAutofit/>
          </a:bodyPr>
          <a:lstStyle/>
          <a:p>
            <a:r>
              <a:rPr lang="en-US" dirty="0"/>
              <a:t>SUBMARINE</a:t>
            </a:r>
          </a:p>
        </p:txBody>
      </p:sp>
    </p:spTree>
    <p:extLst>
      <p:ext uri="{BB962C8B-B14F-4D97-AF65-F5344CB8AC3E}">
        <p14:creationId xmlns:p14="http://schemas.microsoft.com/office/powerpoint/2010/main" val="3549750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up close image of waves">
            <a:extLst>
              <a:ext uri="{FF2B5EF4-FFF2-40B4-BE49-F238E27FC236}">
                <a16:creationId xmlns:a16="http://schemas.microsoft.com/office/drawing/2014/main" id="{692B3DD6-F115-484E-A49B-A9F70B6E8A2E}"/>
              </a:ext>
            </a:extLst>
          </p:cNvPr>
          <p:cNvPicPr>
            <a:picLocks noChangeAspect="1"/>
          </p:cNvPicPr>
          <p:nvPr/>
        </p:nvPicPr>
        <p:blipFill rotWithShape="1">
          <a:blip r:embed="rId3">
            <a:alphaModFix amt="25000"/>
          </a:blip>
          <a:srcRect b="15730"/>
          <a:stretch/>
        </p:blipFill>
        <p:spPr>
          <a:xfrm>
            <a:off x="20" y="1"/>
            <a:ext cx="12191980" cy="6858000"/>
          </a:xfrm>
          <a:prstGeom prst="rect">
            <a:avLst/>
          </a:prstGeom>
        </p:spPr>
      </p:pic>
      <p:sp>
        <p:nvSpPr>
          <p:cNvPr id="2" name="Title 1">
            <a:extLst>
              <a:ext uri="{FF2B5EF4-FFF2-40B4-BE49-F238E27FC236}">
                <a16:creationId xmlns:a16="http://schemas.microsoft.com/office/drawing/2014/main" id="{3312E85E-DDC7-4684-AF8D-342EF677FB0D}"/>
              </a:ext>
            </a:extLst>
          </p:cNvPr>
          <p:cNvSpPr>
            <a:spLocks noGrp="1"/>
          </p:cNvSpPr>
          <p:nvPr>
            <p:ph type="title"/>
          </p:nvPr>
        </p:nvSpPr>
        <p:spPr>
          <a:xfrm>
            <a:off x="838200" y="365125"/>
            <a:ext cx="10515600" cy="1325563"/>
          </a:xfrm>
        </p:spPr>
        <p:txBody>
          <a:bodyPr>
            <a:normAutofit/>
          </a:bodyPr>
          <a:lstStyle/>
          <a:p>
            <a:r>
              <a:rPr lang="en-US" dirty="0"/>
              <a:t>Outline</a:t>
            </a:r>
          </a:p>
        </p:txBody>
      </p:sp>
      <p:sp>
        <p:nvSpPr>
          <p:cNvPr id="5" name="Content Placeholder 4">
            <a:extLst>
              <a:ext uri="{FF2B5EF4-FFF2-40B4-BE49-F238E27FC236}">
                <a16:creationId xmlns:a16="http://schemas.microsoft.com/office/drawing/2014/main" id="{128B9EF7-C09F-D298-A76C-2DD6D42A2715}"/>
              </a:ext>
            </a:extLst>
          </p:cNvPr>
          <p:cNvSpPr>
            <a:spLocks noGrp="1"/>
          </p:cNvSpPr>
          <p:nvPr>
            <p:ph idx="1"/>
          </p:nvPr>
        </p:nvSpPr>
        <p:spPr/>
        <p:txBody>
          <a:bodyPr/>
          <a:lstStyle/>
          <a:p>
            <a:r>
              <a:rPr lang="en-IN" dirty="0"/>
              <a:t>What is a Submarine</a:t>
            </a:r>
          </a:p>
          <a:p>
            <a:r>
              <a:rPr lang="en-IN" dirty="0"/>
              <a:t>Operations</a:t>
            </a:r>
          </a:p>
          <a:p>
            <a:r>
              <a:rPr lang="en-IN" dirty="0"/>
              <a:t>Technologies used for Navigation</a:t>
            </a:r>
          </a:p>
          <a:p>
            <a:r>
              <a:rPr lang="en-IN" dirty="0"/>
              <a:t>Inner &amp; Outer Workings</a:t>
            </a:r>
          </a:p>
          <a:p>
            <a:r>
              <a:rPr lang="en-IN" dirty="0"/>
              <a:t>Indian Navy Submarines</a:t>
            </a:r>
          </a:p>
        </p:txBody>
      </p:sp>
    </p:spTree>
    <p:extLst>
      <p:ext uri="{BB962C8B-B14F-4D97-AF65-F5344CB8AC3E}">
        <p14:creationId xmlns:p14="http://schemas.microsoft.com/office/powerpoint/2010/main" val="2692957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050" name="Picture 2" descr="U.S. Revives Cold War Submarine Spy Program To Counter">
            <a:extLst>
              <a:ext uri="{FF2B5EF4-FFF2-40B4-BE49-F238E27FC236}">
                <a16:creationId xmlns:a16="http://schemas.microsoft.com/office/drawing/2014/main" id="{78AF9D86-0029-46AC-B44D-F078CCCF29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0B5CBE8-9C86-089D-8A1B-D512BBC99D52}"/>
              </a:ext>
            </a:extLst>
          </p:cNvPr>
          <p:cNvSpPr txBox="1"/>
          <p:nvPr/>
        </p:nvSpPr>
        <p:spPr>
          <a:xfrm>
            <a:off x="2784836" y="333807"/>
            <a:ext cx="6094428" cy="646331"/>
          </a:xfrm>
          <a:prstGeom prst="rect">
            <a:avLst/>
          </a:prstGeom>
          <a:noFill/>
        </p:spPr>
        <p:txBody>
          <a:bodyPr wrap="square">
            <a:spAutoFit/>
          </a:bodyPr>
          <a:lstStyle/>
          <a:p>
            <a:r>
              <a:rPr lang="en-US" sz="3600" b="1" dirty="0">
                <a:solidFill>
                  <a:schemeClr val="tx2">
                    <a:lumMod val="60000"/>
                    <a:lumOff val="40000"/>
                  </a:schemeClr>
                </a:solidFill>
                <a:latin typeface="Times New Roman" panose="02020603050405020304" pitchFamily="18" charset="0"/>
                <a:cs typeface="Times New Roman" panose="02020603050405020304" pitchFamily="18" charset="0"/>
              </a:rPr>
              <a:t>WHAT IS A SUBMARINE</a:t>
            </a:r>
          </a:p>
        </p:txBody>
      </p:sp>
      <p:sp>
        <p:nvSpPr>
          <p:cNvPr id="8" name="TextBox 7">
            <a:extLst>
              <a:ext uri="{FF2B5EF4-FFF2-40B4-BE49-F238E27FC236}">
                <a16:creationId xmlns:a16="http://schemas.microsoft.com/office/drawing/2014/main" id="{DF041310-3D4E-0FB5-0A39-B94D4E8B43C3}"/>
              </a:ext>
            </a:extLst>
          </p:cNvPr>
          <p:cNvSpPr txBox="1"/>
          <p:nvPr/>
        </p:nvSpPr>
        <p:spPr>
          <a:xfrm>
            <a:off x="6372519" y="1313945"/>
            <a:ext cx="5495827" cy="923330"/>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 submarine is a vessel or special kind of ship that has the ability to go underwater. It looks quite like a huge whale. </a:t>
            </a:r>
          </a:p>
        </p:txBody>
      </p:sp>
      <p:sp>
        <p:nvSpPr>
          <p:cNvPr id="9" name="TextBox 8">
            <a:extLst>
              <a:ext uri="{FF2B5EF4-FFF2-40B4-BE49-F238E27FC236}">
                <a16:creationId xmlns:a16="http://schemas.microsoft.com/office/drawing/2014/main" id="{7E900359-3940-915A-B88B-FAC38E7898BE}"/>
              </a:ext>
            </a:extLst>
          </p:cNvPr>
          <p:cNvSpPr txBox="1"/>
          <p:nvPr/>
        </p:nvSpPr>
        <p:spPr>
          <a:xfrm>
            <a:off x="505904" y="4725835"/>
            <a:ext cx="5027629" cy="1477328"/>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There are basically three types of submarines</a:t>
            </a:r>
          </a:p>
          <a:p>
            <a:pPr marL="285750" indent="-285750">
              <a:buFont typeface="Arial" panose="020B0604020202020204" pitchFamily="34" charset="0"/>
              <a:buChar char="•"/>
            </a:pPr>
            <a:r>
              <a:rPr lang="en-US" dirty="0">
                <a:solidFill>
                  <a:srgbClr val="FFFF00"/>
                </a:solidFill>
                <a:latin typeface="Times New Roman" panose="02020603050405020304" pitchFamily="18" charset="0"/>
                <a:cs typeface="Times New Roman" panose="02020603050405020304" pitchFamily="18" charset="0"/>
              </a:rPr>
              <a:t>Military Submarines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Research Submarines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Tourism Submarines</a:t>
            </a:r>
          </a:p>
          <a:p>
            <a:endParaRPr lang="en-US" dirty="0"/>
          </a:p>
        </p:txBody>
      </p:sp>
    </p:spTree>
    <p:extLst>
      <p:ext uri="{BB962C8B-B14F-4D97-AF65-F5344CB8AC3E}">
        <p14:creationId xmlns:p14="http://schemas.microsoft.com/office/powerpoint/2010/main" val="3993418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084" name="Picture 12" descr="Can submarines remain undetected underwater using advanced technology? If  not, what factors make this impossible? - Quora">
            <a:extLst>
              <a:ext uri="{FF2B5EF4-FFF2-40B4-BE49-F238E27FC236}">
                <a16:creationId xmlns:a16="http://schemas.microsoft.com/office/drawing/2014/main" id="{E4A15038-E699-9C9B-299B-B5C28E7264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283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up close image of waves">
            <a:extLst>
              <a:ext uri="{FF2B5EF4-FFF2-40B4-BE49-F238E27FC236}">
                <a16:creationId xmlns:a16="http://schemas.microsoft.com/office/drawing/2014/main" id="{692B3DD6-F115-484E-A49B-A9F70B6E8A2E}"/>
              </a:ext>
            </a:extLst>
          </p:cNvPr>
          <p:cNvPicPr>
            <a:picLocks noChangeAspect="1"/>
          </p:cNvPicPr>
          <p:nvPr/>
        </p:nvPicPr>
        <p:blipFill rotWithShape="1">
          <a:blip r:embed="rId3">
            <a:alphaModFix amt="25000"/>
          </a:blip>
          <a:srcRect b="15730"/>
          <a:stretch/>
        </p:blipFill>
        <p:spPr>
          <a:xfrm>
            <a:off x="20" y="1"/>
            <a:ext cx="12191980" cy="6858000"/>
          </a:xfrm>
          <a:prstGeom prst="rect">
            <a:avLst/>
          </a:prstGeom>
        </p:spPr>
      </p:pic>
      <p:sp>
        <p:nvSpPr>
          <p:cNvPr id="13" name="TextBox 12">
            <a:extLst>
              <a:ext uri="{FF2B5EF4-FFF2-40B4-BE49-F238E27FC236}">
                <a16:creationId xmlns:a16="http://schemas.microsoft.com/office/drawing/2014/main" id="{1F0176BF-7482-B131-9FE5-F9856454CD55}"/>
              </a:ext>
            </a:extLst>
          </p:cNvPr>
          <p:cNvSpPr txBox="1"/>
          <p:nvPr/>
        </p:nvSpPr>
        <p:spPr>
          <a:xfrm>
            <a:off x="2674374" y="478049"/>
            <a:ext cx="6096000" cy="646331"/>
          </a:xfrm>
          <a:prstGeom prst="rect">
            <a:avLst/>
          </a:prstGeom>
          <a:noFill/>
        </p:spPr>
        <p:txBody>
          <a:bodyPr wrap="square">
            <a:spAutoFit/>
          </a:bodyPr>
          <a:lstStyle/>
          <a:p>
            <a:pPr algn="ctr"/>
            <a:r>
              <a:rPr lang="en-IN" sz="3600" b="1" dirty="0">
                <a:solidFill>
                  <a:schemeClr val="accent5"/>
                </a:solidFill>
                <a:latin typeface="Times New Roman" panose="02020603050405020304" pitchFamily="18" charset="0"/>
                <a:cs typeface="Times New Roman" panose="02020603050405020304" pitchFamily="18" charset="0"/>
              </a:rPr>
              <a:t>OPERATIONS</a:t>
            </a:r>
          </a:p>
        </p:txBody>
      </p:sp>
      <p:pic>
        <p:nvPicPr>
          <p:cNvPr id="4098" name="Picture 2" descr="What are the benefits of a submarine double hull? - Quora">
            <a:extLst>
              <a:ext uri="{FF2B5EF4-FFF2-40B4-BE49-F238E27FC236}">
                <a16:creationId xmlns:a16="http://schemas.microsoft.com/office/drawing/2014/main" id="{2E49669E-17C3-1DF2-A68D-5F2BDC83E5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860" y="1941729"/>
            <a:ext cx="4391025" cy="376057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ERTIFICATION OF APPROVAL">
            <a:extLst>
              <a:ext uri="{FF2B5EF4-FFF2-40B4-BE49-F238E27FC236}">
                <a16:creationId xmlns:a16="http://schemas.microsoft.com/office/drawing/2014/main" id="{9CEA8DC5-44B4-AB3A-87C1-F5B10D093C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7727" y="1780228"/>
            <a:ext cx="4610431" cy="1648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912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up close image of waves">
            <a:extLst>
              <a:ext uri="{FF2B5EF4-FFF2-40B4-BE49-F238E27FC236}">
                <a16:creationId xmlns:a16="http://schemas.microsoft.com/office/drawing/2014/main" id="{692B3DD6-F115-484E-A49B-A9F70B6E8A2E}"/>
              </a:ext>
            </a:extLst>
          </p:cNvPr>
          <p:cNvPicPr>
            <a:picLocks noChangeAspect="1"/>
          </p:cNvPicPr>
          <p:nvPr/>
        </p:nvPicPr>
        <p:blipFill rotWithShape="1">
          <a:blip r:embed="rId3">
            <a:alphaModFix amt="25000"/>
          </a:blip>
          <a:srcRect b="15730"/>
          <a:stretch/>
        </p:blipFill>
        <p:spPr>
          <a:xfrm>
            <a:off x="20" y="1"/>
            <a:ext cx="12191980" cy="6858000"/>
          </a:xfrm>
          <a:prstGeom prst="rect">
            <a:avLst/>
          </a:prstGeom>
        </p:spPr>
      </p:pic>
      <p:sp>
        <p:nvSpPr>
          <p:cNvPr id="10" name="TextBox 9">
            <a:extLst>
              <a:ext uri="{FF2B5EF4-FFF2-40B4-BE49-F238E27FC236}">
                <a16:creationId xmlns:a16="http://schemas.microsoft.com/office/drawing/2014/main" id="{E2369404-98D7-262E-2F2B-88F127E3E074}"/>
              </a:ext>
            </a:extLst>
          </p:cNvPr>
          <p:cNvSpPr txBox="1"/>
          <p:nvPr/>
        </p:nvSpPr>
        <p:spPr>
          <a:xfrm>
            <a:off x="737646" y="2007660"/>
            <a:ext cx="6430069" cy="3139321"/>
          </a:xfrm>
          <a:prstGeom prst="rect">
            <a:avLst/>
          </a:prstGeom>
          <a:noFill/>
        </p:spPr>
        <p:txBody>
          <a:bodyPr wrap="square">
            <a:spAutoFit/>
          </a:bodyPr>
          <a:lstStyle/>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1. Buoyancy Control : The submarine uses ballast tanks to manage its buoyancy. </a:t>
            </a:r>
          </a:p>
          <a:p>
            <a:r>
              <a:rPr lang="en-IN" dirty="0">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2.Movement and Steering : Hydroplanes on the stern control the angle of the dive, while the tail rudder steers the submarine to the right (starboard) or left (port). </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3. Life Support and Air Supply :  Compressed air is stored in air flasks aboard the submarine for life support and to be used with the ballast tanks.</a:t>
            </a:r>
          </a:p>
        </p:txBody>
      </p:sp>
      <p:pic>
        <p:nvPicPr>
          <p:cNvPr id="11" name="Picture 12" descr="USS Requin (SS 481) Submarine - Carnegie Science Center">
            <a:extLst>
              <a:ext uri="{FF2B5EF4-FFF2-40B4-BE49-F238E27FC236}">
                <a16:creationId xmlns:a16="http://schemas.microsoft.com/office/drawing/2014/main" id="{4FB63703-21B5-AD72-915C-001D497814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9665" y="2007660"/>
            <a:ext cx="3982064" cy="335947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F0176BF-7482-B131-9FE5-F9856454CD55}"/>
              </a:ext>
            </a:extLst>
          </p:cNvPr>
          <p:cNvSpPr txBox="1"/>
          <p:nvPr/>
        </p:nvSpPr>
        <p:spPr>
          <a:xfrm>
            <a:off x="2674374" y="478049"/>
            <a:ext cx="6096000" cy="646331"/>
          </a:xfrm>
          <a:prstGeom prst="rect">
            <a:avLst/>
          </a:prstGeom>
          <a:noFill/>
        </p:spPr>
        <p:txBody>
          <a:bodyPr wrap="square">
            <a:spAutoFit/>
          </a:bodyPr>
          <a:lstStyle/>
          <a:p>
            <a:pPr algn="ctr"/>
            <a:r>
              <a:rPr lang="en-IN" sz="3600" b="1" dirty="0">
                <a:solidFill>
                  <a:schemeClr val="accent5"/>
                </a:solidFill>
                <a:latin typeface="Times New Roman" panose="02020603050405020304" pitchFamily="18" charset="0"/>
                <a:cs typeface="Times New Roman" panose="02020603050405020304" pitchFamily="18" charset="0"/>
              </a:rPr>
              <a:t>OPERATIONS</a:t>
            </a:r>
          </a:p>
        </p:txBody>
      </p:sp>
    </p:spTree>
    <p:extLst>
      <p:ext uri="{BB962C8B-B14F-4D97-AF65-F5344CB8AC3E}">
        <p14:creationId xmlns:p14="http://schemas.microsoft.com/office/powerpoint/2010/main" val="307394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evelopments in the Global Sonar Market - European Security &amp; Defence">
            <a:extLst>
              <a:ext uri="{FF2B5EF4-FFF2-40B4-BE49-F238E27FC236}">
                <a16:creationId xmlns:a16="http://schemas.microsoft.com/office/drawing/2014/main" id="{DE8F82F6-8C07-9C42-4281-E5569D1080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005FBEF-CB36-364F-1758-A4E3D0C3E238}"/>
              </a:ext>
            </a:extLst>
          </p:cNvPr>
          <p:cNvSpPr txBox="1"/>
          <p:nvPr/>
        </p:nvSpPr>
        <p:spPr>
          <a:xfrm>
            <a:off x="644892" y="279132"/>
            <a:ext cx="10674417" cy="1077218"/>
          </a:xfrm>
          <a:prstGeom prst="rect">
            <a:avLst/>
          </a:prstGeom>
          <a:noFill/>
        </p:spPr>
        <p:txBody>
          <a:bodyPr wrap="square">
            <a:spAutoFit/>
          </a:bodyPr>
          <a:lstStyle/>
          <a:p>
            <a:pPr algn="ctr"/>
            <a:r>
              <a:rPr lang="en-US" sz="3200" b="1" dirty="0">
                <a:solidFill>
                  <a:schemeClr val="accent5"/>
                </a:solidFill>
                <a:latin typeface="Times New Roman" panose="02020603050405020304" pitchFamily="18" charset="0"/>
                <a:cs typeface="Times New Roman" panose="02020603050405020304" pitchFamily="18" charset="0"/>
              </a:rPr>
              <a:t>Sound Navigation And Ranging </a:t>
            </a:r>
          </a:p>
          <a:p>
            <a:pPr algn="ctr"/>
            <a:r>
              <a:rPr lang="en-IN" sz="3200" b="1" dirty="0">
                <a:solidFill>
                  <a:schemeClr val="accent5"/>
                </a:solidFill>
                <a:latin typeface="Times New Roman" panose="02020603050405020304" pitchFamily="18" charset="0"/>
                <a:cs typeface="Times New Roman" panose="02020603050405020304" pitchFamily="18" charset="0"/>
              </a:rPr>
              <a:t>[SONAR]</a:t>
            </a:r>
          </a:p>
        </p:txBody>
      </p:sp>
      <p:sp>
        <p:nvSpPr>
          <p:cNvPr id="6" name="TextBox 5">
            <a:extLst>
              <a:ext uri="{FF2B5EF4-FFF2-40B4-BE49-F238E27FC236}">
                <a16:creationId xmlns:a16="http://schemas.microsoft.com/office/drawing/2014/main" id="{83E714A9-49E3-A2C7-EB0C-53F830D47793}"/>
              </a:ext>
            </a:extLst>
          </p:cNvPr>
          <p:cNvSpPr txBox="1"/>
          <p:nvPr/>
        </p:nvSpPr>
        <p:spPr>
          <a:xfrm>
            <a:off x="4138863" y="4087664"/>
            <a:ext cx="7680960" cy="2308324"/>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Active Sonar</a:t>
            </a:r>
          </a:p>
          <a:p>
            <a:r>
              <a:rPr lang="en-US" dirty="0">
                <a:latin typeface="Times New Roman" panose="02020603050405020304" pitchFamily="18" charset="0"/>
                <a:cs typeface="Times New Roman" panose="02020603050405020304" pitchFamily="18" charset="0"/>
              </a:rPr>
              <a:t>Active sonar emits sound pulses into the water and listens for echoes that return after bouncing off objects. This system helps submarines determine the location, distance, and movement of underwater objects or vessels. </a:t>
            </a:r>
          </a:p>
          <a:p>
            <a:r>
              <a:rPr lang="en-US" b="1" dirty="0">
                <a:latin typeface="Times New Roman" panose="02020603050405020304" pitchFamily="18" charset="0"/>
                <a:cs typeface="Times New Roman" panose="02020603050405020304" pitchFamily="18" charset="0"/>
              </a:rPr>
              <a:t>Passive Sonar</a:t>
            </a:r>
          </a:p>
          <a:p>
            <a:r>
              <a:rPr lang="en-US" dirty="0">
                <a:latin typeface="Times New Roman" panose="02020603050405020304" pitchFamily="18" charset="0"/>
                <a:cs typeface="Times New Roman" panose="02020603050405020304" pitchFamily="18" charset="0"/>
              </a:rPr>
              <a:t>Passive sonar listens for sounds made by other vessels or underwater objects without emitting any sound waves. This method allows submarines to gather information while maintaining stealth. </a:t>
            </a:r>
          </a:p>
        </p:txBody>
      </p:sp>
    </p:spTree>
    <p:extLst>
      <p:ext uri="{BB962C8B-B14F-4D97-AF65-F5344CB8AC3E}">
        <p14:creationId xmlns:p14="http://schemas.microsoft.com/office/powerpoint/2010/main" val="245236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3">
            <a:alphaModFix amt="41000"/>
          </a:blip>
          <a:srcRect l="9091" t="3462" b="19929"/>
          <a:stretch/>
        </p:blipFill>
        <p:spPr>
          <a:xfrm>
            <a:off x="20" y="1"/>
            <a:ext cx="12191980" cy="6858000"/>
          </a:xfrm>
          <a:prstGeom prst="rect">
            <a:avLst/>
          </a:prstGeom>
        </p:spPr>
      </p:pic>
      <p:pic>
        <p:nvPicPr>
          <p:cNvPr id="5122" name="Picture 2" descr="SUBMARINE ACTION">
            <a:extLst>
              <a:ext uri="{FF2B5EF4-FFF2-40B4-BE49-F238E27FC236}">
                <a16:creationId xmlns:a16="http://schemas.microsoft.com/office/drawing/2014/main" id="{5AA95B0F-48E1-860C-105B-A2B935F4AA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222030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650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up close image of waves">
            <a:extLst>
              <a:ext uri="{FF2B5EF4-FFF2-40B4-BE49-F238E27FC236}">
                <a16:creationId xmlns:a16="http://schemas.microsoft.com/office/drawing/2014/main" id="{692B3DD6-F115-484E-A49B-A9F70B6E8A2E}"/>
              </a:ext>
            </a:extLst>
          </p:cNvPr>
          <p:cNvPicPr>
            <a:picLocks noChangeAspect="1"/>
          </p:cNvPicPr>
          <p:nvPr/>
        </p:nvPicPr>
        <p:blipFill rotWithShape="1">
          <a:blip r:embed="rId3">
            <a:alphaModFix amt="25000"/>
          </a:blip>
          <a:srcRect b="15730"/>
          <a:stretch/>
        </p:blipFill>
        <p:spPr>
          <a:xfrm>
            <a:off x="20" y="0"/>
            <a:ext cx="12191980" cy="6858000"/>
          </a:xfrm>
          <a:prstGeom prst="rect">
            <a:avLst/>
          </a:prstGeom>
        </p:spPr>
      </p:pic>
      <p:sp>
        <p:nvSpPr>
          <p:cNvPr id="6" name="TextBox 5">
            <a:extLst>
              <a:ext uri="{FF2B5EF4-FFF2-40B4-BE49-F238E27FC236}">
                <a16:creationId xmlns:a16="http://schemas.microsoft.com/office/drawing/2014/main" id="{27EAAFBD-9360-5128-9181-05F8D3215BB1}"/>
              </a:ext>
            </a:extLst>
          </p:cNvPr>
          <p:cNvSpPr txBox="1"/>
          <p:nvPr/>
        </p:nvSpPr>
        <p:spPr>
          <a:xfrm>
            <a:off x="1084847" y="1530687"/>
            <a:ext cx="10022305" cy="3970318"/>
          </a:xfrm>
          <a:prstGeom prst="rect">
            <a:avLst/>
          </a:prstGeom>
          <a:noFill/>
        </p:spPr>
        <p:txBody>
          <a:bodyPr wrap="square">
            <a:spAutoFit/>
          </a:bodyPr>
          <a:lstStyle/>
          <a:p>
            <a:r>
              <a:rPr lang="en-US" dirty="0"/>
              <a:t>The Indian Navy operates submarines from four main classes, each serving different purposes and capabilities:</a:t>
            </a:r>
          </a:p>
          <a:p>
            <a:endParaRPr lang="en-US" dirty="0"/>
          </a:p>
          <a:p>
            <a:r>
              <a:rPr lang="en-US" dirty="0"/>
              <a:t>1. </a:t>
            </a:r>
            <a:r>
              <a:rPr lang="en-US" dirty="0" err="1"/>
              <a:t>Kalvari</a:t>
            </a:r>
            <a:r>
              <a:rPr lang="en-US" dirty="0"/>
              <a:t> Class(5) : Diesel-electric attack submarines based on the </a:t>
            </a:r>
            <a:r>
              <a:rPr lang="en-US" dirty="0" err="1"/>
              <a:t>Scorpène</a:t>
            </a:r>
            <a:r>
              <a:rPr lang="en-US" dirty="0"/>
              <a:t>-class design. Used for anti-submarine warfare, anti-surface warfare, intelligence gathering, mine laying, and area surveillance.</a:t>
            </a:r>
          </a:p>
          <a:p>
            <a:endParaRPr lang="en-US" dirty="0"/>
          </a:p>
          <a:p>
            <a:r>
              <a:rPr lang="en-US" dirty="0"/>
              <a:t>2. </a:t>
            </a:r>
            <a:r>
              <a:rPr lang="en-US" dirty="0" err="1"/>
              <a:t>Sindhughosh</a:t>
            </a:r>
            <a:r>
              <a:rPr lang="en-US" dirty="0"/>
              <a:t> Class(7) :  Diesel-electric attack submarines, a variant of the Russian Kilo-class. Mainly used for anti-submarine warfare and intelligence gathering.</a:t>
            </a:r>
          </a:p>
          <a:p>
            <a:endParaRPr lang="en-US" dirty="0"/>
          </a:p>
          <a:p>
            <a:r>
              <a:rPr lang="en-US" dirty="0"/>
              <a:t>3. </a:t>
            </a:r>
            <a:r>
              <a:rPr lang="en-US" dirty="0" err="1"/>
              <a:t>Shishumar</a:t>
            </a:r>
            <a:r>
              <a:rPr lang="en-US" dirty="0"/>
              <a:t> Class (4):  Diesel-electric attack submarines based on the German Type 209 design. Used for anti-submarine warfare, anti-surface warfare, intelligence gathering, and patrol missions.</a:t>
            </a:r>
          </a:p>
          <a:p>
            <a:endParaRPr lang="en-US" dirty="0"/>
          </a:p>
          <a:p>
            <a:r>
              <a:rPr lang="en-US" dirty="0"/>
              <a:t>4. </a:t>
            </a:r>
            <a:r>
              <a:rPr lang="en-US" dirty="0" err="1"/>
              <a:t>Arihant</a:t>
            </a:r>
            <a:r>
              <a:rPr lang="en-US" dirty="0"/>
              <a:t> Class(2) :  Nuclear-powered ballistic missile submarines (SSBNs), India's first indigenous design. </a:t>
            </a:r>
            <a:endParaRPr lang="en-IN" dirty="0"/>
          </a:p>
        </p:txBody>
      </p:sp>
      <p:sp>
        <p:nvSpPr>
          <p:cNvPr id="8" name="TextBox 7">
            <a:extLst>
              <a:ext uri="{FF2B5EF4-FFF2-40B4-BE49-F238E27FC236}">
                <a16:creationId xmlns:a16="http://schemas.microsoft.com/office/drawing/2014/main" id="{D5770B10-96D5-9B35-0332-EDF30F185571}"/>
              </a:ext>
            </a:extLst>
          </p:cNvPr>
          <p:cNvSpPr txBox="1"/>
          <p:nvPr/>
        </p:nvSpPr>
        <p:spPr>
          <a:xfrm>
            <a:off x="3587416" y="291784"/>
            <a:ext cx="5017168" cy="646331"/>
          </a:xfrm>
          <a:prstGeom prst="rect">
            <a:avLst/>
          </a:prstGeom>
          <a:noFill/>
        </p:spPr>
        <p:txBody>
          <a:bodyPr wrap="square">
            <a:spAutoFit/>
          </a:bodyPr>
          <a:lstStyle/>
          <a:p>
            <a:pPr algn="ctr"/>
            <a:r>
              <a:rPr lang="en-IN" sz="3600" dirty="0">
                <a:solidFill>
                  <a:schemeClr val="accent5"/>
                </a:solidFill>
                <a:latin typeface="Times New Roman" panose="02020603050405020304" pitchFamily="18" charset="0"/>
                <a:cs typeface="Times New Roman" panose="02020603050405020304" pitchFamily="18" charset="0"/>
              </a:rPr>
              <a:t>Indian Navy Submarines</a:t>
            </a:r>
          </a:p>
        </p:txBody>
      </p:sp>
    </p:spTree>
    <p:extLst>
      <p:ext uri="{BB962C8B-B14F-4D97-AF65-F5344CB8AC3E}">
        <p14:creationId xmlns:p14="http://schemas.microsoft.com/office/powerpoint/2010/main" val="3646832033"/>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76CE1C2-24FF-4125-B61C-AD39973FCD09}">
  <ds:schemaRefs>
    <ds:schemaRef ds:uri="http://schemas.microsoft.com/sharepoint/v3/contenttype/forms"/>
  </ds:schemaRefs>
</ds:datastoreItem>
</file>

<file path=customXml/itemProps2.xml><?xml version="1.0" encoding="utf-8"?>
<ds:datastoreItem xmlns:ds="http://schemas.openxmlformats.org/officeDocument/2006/customXml" ds:itemID="{5AF23494-F630-4E01-81EA-AA2F2975971E}">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CC083022-B7D0-4DE3-9976-6A91422D94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Depth design</Template>
  <TotalTime>249</TotalTime>
  <Words>359</Words>
  <Application>Microsoft Office PowerPoint</Application>
  <PresentationFormat>Widescreen</PresentationFormat>
  <Paragraphs>38</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Corbel</vt:lpstr>
      <vt:lpstr>Times New Roman</vt:lpstr>
      <vt:lpstr>Depth</vt:lpstr>
      <vt:lpstr>SUBMARINE</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SUBMARINE</dc:title>
  <dc:creator>Srija Gundala</dc:creator>
  <cp:lastModifiedBy>Srija Gundala</cp:lastModifiedBy>
  <cp:revision>1</cp:revision>
  <dcterms:created xsi:type="dcterms:W3CDTF">2024-06-05T17:01:30Z</dcterms:created>
  <dcterms:modified xsi:type="dcterms:W3CDTF">2024-06-06T17:11:48Z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